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jpeg>
</file>

<file path=ppt/media/Slide-10-image-1.jpeg>
</file>

<file path=ppt/media/Slide-11-image-1.jpeg>
</file>

<file path=ppt/media/Slide-12-image-1.jpeg>
</file>

<file path=ppt/media/Slide-13-image-1.jpeg>
</file>

<file path=ppt/media/Slide-14-image-1.jpeg>
</file>

<file path=ppt/media/Slide-2-image-1.jpeg>
</file>

<file path=ppt/media/Slide-3-image-1.jpeg>
</file>

<file path=ppt/media/Slide-4-image-1.jpeg>
</file>

<file path=ppt/media/Slide-5-image-1.jpeg>
</file>

<file path=ppt/media/Slide-6-image-1.jpeg>
</file>

<file path=ppt/media/Slide-7-image-1.jpeg>
</file>

<file path=ppt/media/Slide-8-image-1.jpeg>
</file>

<file path=ppt/media/Slide-9-image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925" y="2714625"/>
            <a:ext cx="1143000" cy="381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2025-04-25T17:03:29Z</dcterms:created>
  <dcterms:modified xsi:type="dcterms:W3CDTF">2025-04-25T17:03:29Z</dcterms:modified>
</cp:coreProperties>
</file>